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0D6-A6B6-4DC9-9BA6-0E298DFE6539}" type="datetimeFigureOut">
              <a:rPr lang="sr-Latn-CS" smtClean="0"/>
              <a:pPr/>
              <a:t>20.4.2020.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E64BE-BC18-434D-974F-0348376853D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Zamisli...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4810" y="3571876"/>
            <a:ext cx="4471990" cy="2554287"/>
          </a:xfrm>
        </p:spPr>
        <p:txBody>
          <a:bodyPr/>
          <a:lstStyle/>
          <a:p>
            <a:pPr>
              <a:buNone/>
            </a:pPr>
            <a:r>
              <a:rPr lang="hr-HR" i="1" dirty="0"/>
              <a:t>Kako bi izgledao svijet </a:t>
            </a:r>
            <a:r>
              <a:rPr lang="hr-HR" i="1" dirty="0" smtClean="0"/>
              <a:t>da</a:t>
            </a:r>
          </a:p>
          <a:p>
            <a:pPr>
              <a:buNone/>
            </a:pPr>
            <a:r>
              <a:rPr lang="hr-HR" i="1" dirty="0" smtClean="0"/>
              <a:t>drveće </a:t>
            </a:r>
            <a:r>
              <a:rPr lang="hr-HR" i="1" dirty="0"/>
              <a:t>može hodati?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265398" cy="465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vo h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58"/>
            <a:ext cx="5357818" cy="1470025"/>
          </a:xfrm>
        </p:spPr>
        <p:txBody>
          <a:bodyPr/>
          <a:lstStyle/>
          <a:p>
            <a:pPr algn="l"/>
            <a:r>
              <a:rPr lang="hr-HR" dirty="0" smtClean="0"/>
              <a:t>Kad bi drveće hodalo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00504"/>
            <a:ext cx="3128962" cy="685808"/>
          </a:xfrm>
        </p:spPr>
        <p:txBody>
          <a:bodyPr/>
          <a:lstStyle/>
          <a:p>
            <a:pPr algn="l"/>
            <a:r>
              <a:rPr lang="hr-HR" dirty="0" smtClean="0"/>
              <a:t>Grigor Vitez</a:t>
            </a:r>
            <a:endParaRPr lang="hr-H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570" y="1643050"/>
            <a:ext cx="3043230" cy="4071966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Pročitaj pjesmu “Kad bi drveće hodalo” u udžbeniku na 113. stranici.</a:t>
            </a:r>
            <a:endParaRPr lang="hr-HR" dirty="0"/>
          </a:p>
        </p:txBody>
      </p:sp>
      <p:pic>
        <p:nvPicPr>
          <p:cNvPr id="4" name="Content Placeholder 3" descr="IMG_03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5210533" cy="4525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 li ti se svidjela pjesma?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Pažljivo pročitaj nepoznate riječi.</a:t>
            </a:r>
            <a:endParaRPr lang="hr-HR" dirty="0"/>
          </a:p>
        </p:txBody>
      </p:sp>
      <p:pic>
        <p:nvPicPr>
          <p:cNvPr id="4" name="Picture 3" descr="IMG_03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8128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Usmeno odgovori na 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i="1" dirty="0"/>
              <a:t>Kako je u prvoj kitici zamišljen svijet u kojemu bi drveće hodalo? </a:t>
            </a:r>
            <a:endParaRPr lang="hr-HR" i="1" dirty="0" smtClean="0"/>
          </a:p>
          <a:p>
            <a:r>
              <a:rPr lang="hr-HR" i="1" dirty="0" smtClean="0"/>
              <a:t>Što </a:t>
            </a:r>
            <a:r>
              <a:rPr lang="hr-HR" i="1" dirty="0"/>
              <a:t>bi se dogodilo s granama drveća? </a:t>
            </a:r>
            <a:endParaRPr lang="hr-HR" i="1" dirty="0" smtClean="0"/>
          </a:p>
          <a:p>
            <a:r>
              <a:rPr lang="hr-HR" i="1" dirty="0" smtClean="0"/>
              <a:t>Što </a:t>
            </a:r>
            <a:r>
              <a:rPr lang="hr-HR" i="1" dirty="0"/>
              <a:t>bi radili parkovi da drveće može hodati? </a:t>
            </a:r>
            <a:endParaRPr lang="hr-HR" i="1" dirty="0" smtClean="0"/>
          </a:p>
          <a:p>
            <a:r>
              <a:rPr lang="hr-HR" i="1" dirty="0" smtClean="0"/>
              <a:t>Zašto </a:t>
            </a:r>
            <a:r>
              <a:rPr lang="hr-HR" i="1" dirty="0"/>
              <a:t>bi među pticama došlo do pometnje? </a:t>
            </a:r>
            <a:endParaRPr lang="hr-HR" i="1" dirty="0" smtClean="0"/>
          </a:p>
          <a:p>
            <a:r>
              <a:rPr lang="hr-HR" i="1" dirty="0" smtClean="0"/>
              <a:t>Što </a:t>
            </a:r>
            <a:r>
              <a:rPr lang="hr-HR" i="1" dirty="0"/>
              <a:t>bi se dogodilo s gnijezdima dok bi drveće hodalo? </a:t>
            </a:r>
            <a:endParaRPr lang="hr-HR" i="1" dirty="0" smtClean="0"/>
          </a:p>
          <a:p>
            <a:r>
              <a:rPr lang="hr-HR" i="1" dirty="0" smtClean="0"/>
              <a:t>Kojemu </a:t>
            </a:r>
            <a:r>
              <a:rPr lang="hr-HR" i="1" dirty="0"/>
              <a:t>bi drvetu pjesnik pisao? </a:t>
            </a:r>
            <a:r>
              <a:rPr lang="hr-HR" i="1" dirty="0" smtClean="0"/>
              <a:t>Zašto? </a:t>
            </a:r>
          </a:p>
          <a:p>
            <a:r>
              <a:rPr lang="hr-HR" i="1" dirty="0" smtClean="0"/>
              <a:t>Kako </a:t>
            </a:r>
            <a:r>
              <a:rPr lang="hr-HR" i="1" dirty="0"/>
              <a:t>nazivamo slike koje su u pjesmi opisane riječima? </a:t>
            </a:r>
            <a:endParaRPr lang="hr-HR" i="1" dirty="0" smtClean="0"/>
          </a:p>
          <a:p>
            <a:r>
              <a:rPr lang="hr-HR" i="1" dirty="0" smtClean="0"/>
              <a:t>Koja </a:t>
            </a:r>
            <a:r>
              <a:rPr lang="hr-HR" i="1" dirty="0"/>
              <a:t>ti je pjesnička slika najzanimljivija? Pročitaj te stihove.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Usmeno 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6115064" cy="464347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Koliko pjesma ima kitica? 		</a:t>
            </a:r>
          </a:p>
          <a:p>
            <a:r>
              <a:rPr lang="hr-HR" sz="3000" dirty="0" smtClean="0"/>
              <a:t>Koja kitica ima najviše stihova? </a:t>
            </a:r>
          </a:p>
          <a:p>
            <a:r>
              <a:rPr lang="hr-HR" sz="3000" dirty="0" smtClean="0"/>
              <a:t>Koliko stihova imaju ostale kitice? </a:t>
            </a:r>
          </a:p>
          <a:p>
            <a:r>
              <a:rPr lang="hr-HR" sz="3000" dirty="0" smtClean="0"/>
              <a:t>U kojoj se kitici spominje šuma? </a:t>
            </a:r>
          </a:p>
          <a:p>
            <a:r>
              <a:rPr lang="hr-HR" sz="3000" dirty="0" smtClean="0"/>
              <a:t>U kojoj se kitici spominju parkovi? </a:t>
            </a:r>
          </a:p>
          <a:p>
            <a:r>
              <a:rPr lang="hr-HR" sz="3000" dirty="0" smtClean="0"/>
              <a:t>U kojoj se kitici spominju ptice? </a:t>
            </a:r>
          </a:p>
          <a:p>
            <a:r>
              <a:rPr lang="hr-HR" sz="3000" dirty="0" smtClean="0"/>
              <a:t>U kojoj se kitici spominje naranča?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29520" y="1500174"/>
            <a:ext cx="1571636" cy="39512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hr-H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  <a:p>
            <a:pPr>
              <a:buFont typeface="Wingdings" pitchFamily="2" charset="2"/>
              <a:buChar char="Ø"/>
            </a:pPr>
            <a:r>
              <a:rPr lang="hr-H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</a:p>
          <a:p>
            <a:pPr>
              <a:buFont typeface="Wingdings" pitchFamily="2" charset="2"/>
              <a:buChar char="Ø"/>
            </a:pPr>
            <a:r>
              <a:rPr lang="hr-H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  <a:p>
            <a:pPr>
              <a:buFont typeface="Wingdings" pitchFamily="2" charset="2"/>
              <a:buChar char="Ø"/>
            </a:pPr>
            <a:r>
              <a:rPr lang="hr-H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</a:p>
          <a:p>
            <a:pPr>
              <a:buFont typeface="Wingdings" pitchFamily="2" charset="2"/>
              <a:buChar char="Ø"/>
            </a:pPr>
            <a:r>
              <a:rPr lang="hr-H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</a:p>
          <a:p>
            <a:pPr>
              <a:buFont typeface="Wingdings" pitchFamily="2" charset="2"/>
              <a:buChar char="Ø"/>
            </a:pPr>
            <a:r>
              <a:rPr lang="hr-H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</a:t>
            </a:r>
          </a:p>
          <a:p>
            <a:pPr>
              <a:buFont typeface="Wingdings" pitchFamily="2" charset="2"/>
              <a:buChar char="Ø"/>
            </a:pPr>
            <a:r>
              <a:rPr lang="hr-H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endParaRPr lang="hr-HR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Prepiši u bilježnicu: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1153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>
              <a:buNone/>
            </a:pPr>
            <a:r>
              <a:rPr lang="hr-HR" dirty="0"/>
              <a:t>Kad bi drveće hodalo</a:t>
            </a:r>
          </a:p>
          <a:p>
            <a:pPr algn="r">
              <a:buNone/>
            </a:pPr>
            <a:r>
              <a:rPr lang="hr-HR" dirty="0"/>
              <a:t>Grigor </a:t>
            </a:r>
            <a:r>
              <a:rPr lang="hr-HR" dirty="0" smtClean="0"/>
              <a:t>Vitez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dirty="0" smtClean="0"/>
              <a:t>Šume </a:t>
            </a:r>
            <a:r>
              <a:rPr lang="hr-HR" dirty="0"/>
              <a:t>bi se </a:t>
            </a:r>
            <a:r>
              <a:rPr lang="hr-HR" dirty="0" smtClean="0"/>
              <a:t>razilazile na sve strane.</a:t>
            </a:r>
            <a:endParaRPr lang="hr-HR" dirty="0"/>
          </a:p>
          <a:p>
            <a:pPr>
              <a:buNone/>
            </a:pPr>
            <a:r>
              <a:rPr lang="hr-HR" dirty="0"/>
              <a:t>Parkovi bi </a:t>
            </a:r>
            <a:r>
              <a:rPr lang="hr-HR" dirty="0" smtClean="0"/>
              <a:t>šetali nedjeljom sa šetačima.</a:t>
            </a:r>
            <a:endParaRPr lang="hr-HR" dirty="0"/>
          </a:p>
          <a:p>
            <a:pPr>
              <a:buNone/>
            </a:pPr>
            <a:r>
              <a:rPr lang="hr-HR" dirty="0"/>
              <a:t>Među pticama bi došlo do velike </a:t>
            </a:r>
            <a:r>
              <a:rPr lang="hr-HR" dirty="0" smtClean="0"/>
              <a:t>pometnje, jer bi</a:t>
            </a:r>
          </a:p>
          <a:p>
            <a:pPr>
              <a:buNone/>
            </a:pPr>
            <a:r>
              <a:rPr lang="hr-HR" dirty="0" smtClean="0"/>
              <a:t>i gnijezda krenula u šetnje.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4942" y="2714620"/>
            <a:ext cx="3471858" cy="341154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Napiši kratku</a:t>
            </a:r>
          </a:p>
          <a:p>
            <a:pPr>
              <a:buNone/>
            </a:pPr>
            <a:r>
              <a:rPr lang="hr-HR" dirty="0" smtClean="0"/>
              <a:t>poruku jednom</a:t>
            </a:r>
          </a:p>
          <a:p>
            <a:pPr>
              <a:buNone/>
            </a:pPr>
            <a:r>
              <a:rPr lang="hr-HR" dirty="0" smtClean="0"/>
              <a:t>stablu.</a:t>
            </a: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357562"/>
            <a:ext cx="359914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196</Words>
  <Application>Microsoft Office PowerPoint</Application>
  <PresentationFormat>Prikaz na zaslonu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Theme</vt:lpstr>
      <vt:lpstr>Zamisli...</vt:lpstr>
      <vt:lpstr>Kad bi drveće hodalo</vt:lpstr>
      <vt:lpstr>Pročitaj pjesmu “Kad bi drveće hodalo” u udžbeniku na 113. stranici.</vt:lpstr>
      <vt:lpstr>Je li ti se svidjela pjesma?</vt:lpstr>
      <vt:lpstr>Usmeno odgovori na pitanja:</vt:lpstr>
      <vt:lpstr>Usmeno ponovimo:</vt:lpstr>
      <vt:lpstr>Prepiši u bilježnicu: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Zamisli...</dc:title>
  <dc:creator>Goran Babić</dc:creator>
  <cp:lastModifiedBy>Martina</cp:lastModifiedBy>
  <cp:revision>3</cp:revision>
  <dcterms:created xsi:type="dcterms:W3CDTF">2020-04-20T09:21:10Z</dcterms:created>
  <dcterms:modified xsi:type="dcterms:W3CDTF">2020-04-20T18:27:43Z</dcterms:modified>
</cp:coreProperties>
</file>